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76" r:id="rId3"/>
    <p:sldId id="293" r:id="rId4"/>
    <p:sldId id="294" r:id="rId5"/>
    <p:sldId id="295" r:id="rId6"/>
    <p:sldId id="296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02B0A4-3678-4F8D-BFD8-33610BE6B8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A5E34BD-6509-40D8-9975-21526CF415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4C2657F-804D-4BBE-AE31-AFA85AB8B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95BF-252D-43EE-A5DB-5A4BB8DE64C7}" type="datetimeFigureOut">
              <a:rPr lang="it-IT" smtClean="0"/>
              <a:t>15/10/2020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F2DA9B6-4CA7-4E19-8C32-6DE248AC9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0691875-AB65-4825-9FD1-F29E3A974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F53E-0258-44B2-A833-78012D302F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829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3A62A6-3123-471D-9790-71EE93F01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B1E1B07-577F-4C96-97C1-DA687AB82C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4CB0C08-AB3B-42AD-AE34-E6342A42D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95BF-252D-43EE-A5DB-5A4BB8DE64C7}" type="datetimeFigureOut">
              <a:rPr lang="it-IT" smtClean="0"/>
              <a:t>15/10/2020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59FBE8C-8B29-4513-A117-6B6E9F39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C5D0A64-A6C3-4DBC-8CC8-AE991C869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F53E-0258-44B2-A833-78012D302F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5001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EE7D481-F13D-4B66-91D9-1718B64242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7E242E6-6792-4EB4-8A63-10074D8EF7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E364D9C-5D05-4B42-BB4F-A2FC7D0C4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95BF-252D-43EE-A5DB-5A4BB8DE64C7}" type="datetimeFigureOut">
              <a:rPr lang="it-IT" smtClean="0"/>
              <a:t>15/10/2020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840EB77-9A6A-42F4-88E4-8EEE2EE28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5270B5E-EB25-4AE0-969D-17FC12EE0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F53E-0258-44B2-A833-78012D302F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1942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C74E2F-3321-40BB-9E2A-BFE6CE051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EF69CB-F73F-4D9E-9A40-5FD9F4405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478C012-D0BD-47ED-BFDF-9CF3809E1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95BF-252D-43EE-A5DB-5A4BB8DE64C7}" type="datetimeFigureOut">
              <a:rPr lang="it-IT" smtClean="0"/>
              <a:t>15/10/2020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1E7E167-313E-4F4E-A056-1BAA64C0F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49FEF19-8120-481B-9AAD-424F2307A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F53E-0258-44B2-A833-78012D302F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9406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2A1EA6-7432-4E28-907C-2CEAE0C81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9EED34E-DDAE-44D2-A8D8-036D9F161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C8512AB-C73C-4CB7-9CD6-E84A3156F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95BF-252D-43EE-A5DB-5A4BB8DE64C7}" type="datetimeFigureOut">
              <a:rPr lang="it-IT" smtClean="0"/>
              <a:t>15/10/2020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02C6D7E-26A7-47B6-ACF1-FB7530683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007298B-7EDA-445F-9461-9ADB2C329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F53E-0258-44B2-A833-78012D302F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0589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63214E-783E-410E-98CF-EF877CE12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11D6AF8-441B-4514-9206-E6E50DBA8C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E625DF5-0D26-47AC-BB0F-0A7A3593CB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76337DC-0352-4F18-9370-25D5BB36F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95BF-252D-43EE-A5DB-5A4BB8DE64C7}" type="datetimeFigureOut">
              <a:rPr lang="it-IT" smtClean="0"/>
              <a:t>15/10/2020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D05C392-3C3D-45C8-BAAB-159994735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7F74F64-A41D-4602-A296-E9DC3F858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F53E-0258-44B2-A833-78012D302F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9895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344543-F3D4-4CA3-8E2A-FFD71CC59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3B04B6B-AFBF-4243-8972-469008274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253B6D4-8B82-4545-B56F-94816A7505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FEB7037-6406-4C91-B8E2-A219805FDA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D136B3B-C7FB-471B-951A-0240AE0893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31149FB-5856-4FFB-9A1F-D9461BA51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95BF-252D-43EE-A5DB-5A4BB8DE64C7}" type="datetimeFigureOut">
              <a:rPr lang="it-IT" smtClean="0"/>
              <a:t>15/10/2020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8704153-F7C4-4D6A-B61E-F908A3527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A0FE6FC-BBBD-4D29-8063-F3655F9F8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F53E-0258-44B2-A833-78012D302F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1868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F997FD-B0D6-4C72-93C0-240A885B3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810DA17-2660-4155-982D-B0DF668FD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95BF-252D-43EE-A5DB-5A4BB8DE64C7}" type="datetimeFigureOut">
              <a:rPr lang="it-IT" smtClean="0"/>
              <a:t>15/10/2020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A4D5610-DA9E-4759-98D7-8847B728D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114A6E3-B38A-43AF-BF36-0F67E1DEE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F53E-0258-44B2-A833-78012D302F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6683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4F70DEF-2CD9-4CAF-9D93-CE47D5EF9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95BF-252D-43EE-A5DB-5A4BB8DE64C7}" type="datetimeFigureOut">
              <a:rPr lang="it-IT" smtClean="0"/>
              <a:t>15/10/2020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4B8023E-9FF8-401B-8DDA-42828A553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4593C64-72D2-4D1D-A926-BA08D4828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F53E-0258-44B2-A833-78012D302F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370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BB785B-B91C-4CCB-A9D6-050441A07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796A08-2E1F-41A2-917C-CA0623B86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78B5084-3542-47DB-A2F8-297AFA7847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F212D96-5A25-4656-8028-9E8BA3D54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95BF-252D-43EE-A5DB-5A4BB8DE64C7}" type="datetimeFigureOut">
              <a:rPr lang="it-IT" smtClean="0"/>
              <a:t>15/10/2020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F33A7A1-AFCC-41EA-A795-509564EB5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2AECF3C-E312-4FEC-AB26-E48789A98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F53E-0258-44B2-A833-78012D302F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5605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84FFF3-EC67-4D9C-952C-7956A94A7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FC322D8-8020-43D2-A6E0-DDD8FCCB77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DC75867-C72E-4A45-827F-7D6D679D7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AAAC820-99F0-4308-B4A6-61472B95B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95BF-252D-43EE-A5DB-5A4BB8DE64C7}" type="datetimeFigureOut">
              <a:rPr lang="it-IT" smtClean="0"/>
              <a:t>15/10/2020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4F9368B-F801-451B-908E-950F3407D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858229D-5684-4148-8930-8CB34554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F53E-0258-44B2-A833-78012D302F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4223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5D148A0-4D2F-4CF5-83F3-27D4EACC4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070EF59-A337-43F7-BA04-3388FDB06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B6579E0-7B8F-44CE-A190-152CF559A5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095BF-252D-43EE-A5DB-5A4BB8DE64C7}" type="datetimeFigureOut">
              <a:rPr lang="it-IT" smtClean="0"/>
              <a:t>15/10/2020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B5F65DB-CB52-46E0-AA37-44D2099143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E8C2A00-EFCE-4392-AC88-F46872916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FF53E-0258-44B2-A833-78012D302F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759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>
            <a:extLst>
              <a:ext uri="{FF2B5EF4-FFF2-40B4-BE49-F238E27FC236}">
                <a16:creationId xmlns:a16="http://schemas.microsoft.com/office/drawing/2014/main" id="{98F5C7DD-30A7-459D-88E0-2BC9E57AE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" b="18669"/>
          <a:stretch>
            <a:fillRect/>
          </a:stretch>
        </p:blipFill>
        <p:spPr bwMode="auto">
          <a:xfrm>
            <a:off x="10189040" y="6094512"/>
            <a:ext cx="1674713" cy="55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>
            <a:extLst>
              <a:ext uri="{FF2B5EF4-FFF2-40B4-BE49-F238E27FC236}">
                <a16:creationId xmlns:a16="http://schemas.microsoft.com/office/drawing/2014/main" id="{A5FD96E7-426B-4D29-8248-EB565A429F60}"/>
              </a:ext>
            </a:extLst>
          </p:cNvPr>
          <p:cNvSpPr>
            <a:spLocks/>
          </p:cNvSpPr>
          <p:nvPr/>
        </p:nvSpPr>
        <p:spPr bwMode="auto">
          <a:xfrm>
            <a:off x="496772" y="277444"/>
            <a:ext cx="11366981" cy="104199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System Font Regular" charset="0"/>
                <a:ea typeface="Heiti SC Light" charset="-122"/>
                <a:sym typeface="System Font Regular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System Font Regular" charset="0"/>
                <a:ea typeface="Heiti SC Light" charset="-122"/>
                <a:sym typeface="System Font Regular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System Font Regular" charset="0"/>
                <a:ea typeface="Heiti SC Light" charset="-122"/>
                <a:sym typeface="System Font Regular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System Font Regular" charset="0"/>
                <a:ea typeface="Heiti SC Light" charset="-122"/>
                <a:sym typeface="System Font Regular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System Font Regular" charset="0"/>
                <a:ea typeface="Heiti SC Light" charset="-122"/>
                <a:sym typeface="System Font Regular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System Font Regular" charset="0"/>
                <a:ea typeface="Heiti SC Light" charset="-122"/>
                <a:sym typeface="System Font Regular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System Font Regular" charset="0"/>
                <a:ea typeface="Heiti SC Light" charset="-122"/>
                <a:sym typeface="System Font Regular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System Font Regular" charset="0"/>
                <a:ea typeface="Heiti SC Light" charset="-122"/>
                <a:sym typeface="System Font Regular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System Font Regular" charset="0"/>
                <a:ea typeface="Heiti SC Light" charset="-122"/>
                <a:sym typeface="System Font Regular" charset="0"/>
              </a:defRPr>
            </a:lvl9pPr>
          </a:lstStyle>
          <a:p>
            <a:pPr eaLnBrk="1" hangingPunct="1"/>
            <a:endParaRPr lang="it-IT" altLang="it-IT" sz="2953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98B081D8-99E0-478A-837B-B5C013269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95" y="204077"/>
            <a:ext cx="2531297" cy="1188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EB68CD0-80EA-40EC-9BD1-575ED805E72F}"/>
              </a:ext>
            </a:extLst>
          </p:cNvPr>
          <p:cNvSpPr txBox="1"/>
          <p:nvPr/>
        </p:nvSpPr>
        <p:spPr>
          <a:xfrm>
            <a:off x="2500745" y="1399708"/>
            <a:ext cx="719050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APP SPAZIO SCUOLA: come scaricarla</a:t>
            </a:r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37AD75CE-AEE5-4615-8174-059676D33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95" y="176367"/>
            <a:ext cx="2531297" cy="1188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F809ED13-AC21-4FFF-8757-BE9437169F5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137" t="4023" r="36022" b="10044"/>
          <a:stretch/>
        </p:blipFill>
        <p:spPr>
          <a:xfrm>
            <a:off x="2339494" y="2105453"/>
            <a:ext cx="2602682" cy="451658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0D54E94-E15F-47A2-9F63-9F715A3D5DE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932" t="9879" r="36931" b="8869"/>
          <a:stretch/>
        </p:blipFill>
        <p:spPr>
          <a:xfrm>
            <a:off x="7088571" y="2065735"/>
            <a:ext cx="2602683" cy="454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378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0647CCA4-5B04-46EC-B3FD-168948C7E6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591" t="10485" r="36705" b="8869"/>
          <a:stretch/>
        </p:blipFill>
        <p:spPr>
          <a:xfrm>
            <a:off x="1550080" y="2018584"/>
            <a:ext cx="2746407" cy="4663049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2C9719C4-4BEF-4A16-8852-A4672CC71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" b="18669"/>
          <a:stretch>
            <a:fillRect/>
          </a:stretch>
        </p:blipFill>
        <p:spPr bwMode="auto">
          <a:xfrm>
            <a:off x="10189040" y="6094512"/>
            <a:ext cx="1674713" cy="55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id="{65D57920-47EE-420B-B2B0-287AE045B61B}"/>
              </a:ext>
            </a:extLst>
          </p:cNvPr>
          <p:cNvSpPr>
            <a:spLocks/>
          </p:cNvSpPr>
          <p:nvPr/>
        </p:nvSpPr>
        <p:spPr bwMode="auto">
          <a:xfrm>
            <a:off x="496772" y="277444"/>
            <a:ext cx="11366981" cy="1041997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System Font Regular" charset="0"/>
                <a:ea typeface="Heiti SC Light" charset="-122"/>
                <a:sym typeface="System Font Regular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System Font Regular" charset="0"/>
                <a:ea typeface="Heiti SC Light" charset="-122"/>
                <a:sym typeface="System Font Regular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System Font Regular" charset="0"/>
                <a:ea typeface="Heiti SC Light" charset="-122"/>
                <a:sym typeface="System Font Regular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System Font Regular" charset="0"/>
                <a:ea typeface="Heiti SC Light" charset="-122"/>
                <a:sym typeface="System Font Regular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System Font Regular" charset="0"/>
                <a:ea typeface="Heiti SC Light" charset="-122"/>
                <a:sym typeface="System Font Regular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System Font Regular" charset="0"/>
                <a:ea typeface="Heiti SC Light" charset="-122"/>
                <a:sym typeface="System Font Regular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System Font Regular" charset="0"/>
                <a:ea typeface="Heiti SC Light" charset="-122"/>
                <a:sym typeface="System Font Regular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System Font Regular" charset="0"/>
                <a:ea typeface="Heiti SC Light" charset="-122"/>
                <a:sym typeface="System Font Regular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System Font Regular" charset="0"/>
                <a:ea typeface="Heiti SC Light" charset="-122"/>
                <a:sym typeface="System Font Regular" charset="0"/>
              </a:defRPr>
            </a:lvl9pPr>
          </a:lstStyle>
          <a:p>
            <a:pPr eaLnBrk="1" hangingPunct="1"/>
            <a:endParaRPr lang="it-IT" altLang="it-IT" sz="2953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7B4D454-C200-46C2-B493-A27BBC78CACB}"/>
              </a:ext>
            </a:extLst>
          </p:cNvPr>
          <p:cNvSpPr txBox="1"/>
          <p:nvPr/>
        </p:nvSpPr>
        <p:spPr>
          <a:xfrm>
            <a:off x="2500745" y="1399708"/>
            <a:ext cx="719050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APP SPAZIO SCUOLA: come accedere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049D7AC3-1AA0-4A77-B576-BF23A68F8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95" y="176367"/>
            <a:ext cx="2531297" cy="1188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FC14DDE-6704-406F-B7FE-BE631EB63AF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818" t="9879" r="36819" b="9678"/>
          <a:stretch/>
        </p:blipFill>
        <p:spPr>
          <a:xfrm>
            <a:off x="4520349" y="2018584"/>
            <a:ext cx="2718160" cy="466304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4D6BFFD-673D-4349-8E9C-898BC0B5B26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649" t="26252" r="52056" b="8059"/>
          <a:stretch/>
        </p:blipFill>
        <p:spPr>
          <a:xfrm>
            <a:off x="7354694" y="1902626"/>
            <a:ext cx="2884942" cy="477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46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078D7E86-F72E-4EEB-8250-36B9F110A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" b="18669"/>
          <a:stretch>
            <a:fillRect/>
          </a:stretch>
        </p:blipFill>
        <p:spPr bwMode="auto">
          <a:xfrm>
            <a:off x="10189040" y="6094512"/>
            <a:ext cx="1674713" cy="55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>
            <a:extLst>
              <a:ext uri="{FF2B5EF4-FFF2-40B4-BE49-F238E27FC236}">
                <a16:creationId xmlns:a16="http://schemas.microsoft.com/office/drawing/2014/main" id="{FEB1B785-127A-4452-B5D0-A1484F810E3F}"/>
              </a:ext>
            </a:extLst>
          </p:cNvPr>
          <p:cNvSpPr>
            <a:spLocks/>
          </p:cNvSpPr>
          <p:nvPr/>
        </p:nvSpPr>
        <p:spPr bwMode="auto">
          <a:xfrm>
            <a:off x="496772" y="277444"/>
            <a:ext cx="11366981" cy="104199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System Font Regular" charset="0"/>
                <a:ea typeface="Heiti SC Light" charset="-122"/>
                <a:sym typeface="System Font Regular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System Font Regular" charset="0"/>
                <a:ea typeface="Heiti SC Light" charset="-122"/>
                <a:sym typeface="System Font Regular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System Font Regular" charset="0"/>
                <a:ea typeface="Heiti SC Light" charset="-122"/>
                <a:sym typeface="System Font Regular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System Font Regular" charset="0"/>
                <a:ea typeface="Heiti SC Light" charset="-122"/>
                <a:sym typeface="System Font Regular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System Font Regular" charset="0"/>
                <a:ea typeface="Heiti SC Light" charset="-122"/>
                <a:sym typeface="System Font Regular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System Font Regular" charset="0"/>
                <a:ea typeface="Heiti SC Light" charset="-122"/>
                <a:sym typeface="System Font Regular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System Font Regular" charset="0"/>
                <a:ea typeface="Heiti SC Light" charset="-122"/>
                <a:sym typeface="System Font Regular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System Font Regular" charset="0"/>
                <a:ea typeface="Heiti SC Light" charset="-122"/>
                <a:sym typeface="System Font Regular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System Font Regular" charset="0"/>
                <a:ea typeface="Heiti SC Light" charset="-122"/>
                <a:sym typeface="System Font Regular" charset="0"/>
              </a:defRPr>
            </a:lvl9pPr>
          </a:lstStyle>
          <a:p>
            <a:pPr eaLnBrk="1" hangingPunct="1"/>
            <a:endParaRPr lang="it-IT" altLang="it-IT" sz="2953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B806729-C689-4503-BD40-FD03CD1E1467}"/>
              </a:ext>
            </a:extLst>
          </p:cNvPr>
          <p:cNvSpPr txBox="1"/>
          <p:nvPr/>
        </p:nvSpPr>
        <p:spPr>
          <a:xfrm>
            <a:off x="2500745" y="1399708"/>
            <a:ext cx="719050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APP SPAZIO SCUOLA: come pagare</a:t>
            </a: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193E2DFB-C8A0-40D4-BA44-F3EAF8A27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95" y="176367"/>
            <a:ext cx="2531297" cy="1188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40381A7-AC23-4616-892C-4117F158A0B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045" t="9475" r="37159" b="9071"/>
          <a:stretch/>
        </p:blipFill>
        <p:spPr>
          <a:xfrm>
            <a:off x="1037104" y="1986326"/>
            <a:ext cx="2630320" cy="466968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5C423AC-AD56-456B-A56E-63733BE7956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705" t="10283" r="36818" b="9273"/>
          <a:stretch/>
        </p:blipFill>
        <p:spPr>
          <a:xfrm>
            <a:off x="4128659" y="1986326"/>
            <a:ext cx="2733761" cy="466968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87EE741E-C1FD-42D7-869A-E501773D16FD}"/>
              </a:ext>
            </a:extLst>
          </p:cNvPr>
          <p:cNvSpPr txBox="1"/>
          <p:nvPr/>
        </p:nvSpPr>
        <p:spPr>
          <a:xfrm>
            <a:off x="7079673" y="3859504"/>
            <a:ext cx="2128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accent1"/>
                </a:solidFill>
              </a:rPr>
              <a:t>2 POSSIBILITA’: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BBF149D3-286C-4CFC-91B8-E111A384ED7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432" t="45655" r="46818" b="41613"/>
          <a:stretch/>
        </p:blipFill>
        <p:spPr>
          <a:xfrm>
            <a:off x="9207870" y="3302002"/>
            <a:ext cx="1977165" cy="161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628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E91C079B-CBBB-470C-85BE-A4E56E2C1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" b="18669"/>
          <a:stretch>
            <a:fillRect/>
          </a:stretch>
        </p:blipFill>
        <p:spPr bwMode="auto">
          <a:xfrm>
            <a:off x="10189040" y="6094512"/>
            <a:ext cx="1674713" cy="55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>
            <a:extLst>
              <a:ext uri="{FF2B5EF4-FFF2-40B4-BE49-F238E27FC236}">
                <a16:creationId xmlns:a16="http://schemas.microsoft.com/office/drawing/2014/main" id="{0A63028C-6E23-4154-AECC-D409FF866990}"/>
              </a:ext>
            </a:extLst>
          </p:cNvPr>
          <p:cNvSpPr>
            <a:spLocks/>
          </p:cNvSpPr>
          <p:nvPr/>
        </p:nvSpPr>
        <p:spPr bwMode="auto">
          <a:xfrm>
            <a:off x="496772" y="277444"/>
            <a:ext cx="11366981" cy="104199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System Font Regular" charset="0"/>
                <a:ea typeface="Heiti SC Light" charset="-122"/>
                <a:sym typeface="System Font Regular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System Font Regular" charset="0"/>
                <a:ea typeface="Heiti SC Light" charset="-122"/>
                <a:sym typeface="System Font Regular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System Font Regular" charset="0"/>
                <a:ea typeface="Heiti SC Light" charset="-122"/>
                <a:sym typeface="System Font Regular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System Font Regular" charset="0"/>
                <a:ea typeface="Heiti SC Light" charset="-122"/>
                <a:sym typeface="System Font Regular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System Font Regular" charset="0"/>
                <a:ea typeface="Heiti SC Light" charset="-122"/>
                <a:sym typeface="System Font Regular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System Font Regular" charset="0"/>
                <a:ea typeface="Heiti SC Light" charset="-122"/>
                <a:sym typeface="System Font Regular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System Font Regular" charset="0"/>
                <a:ea typeface="Heiti SC Light" charset="-122"/>
                <a:sym typeface="System Font Regular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System Font Regular" charset="0"/>
                <a:ea typeface="Heiti SC Light" charset="-122"/>
                <a:sym typeface="System Font Regular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System Font Regular" charset="0"/>
                <a:ea typeface="Heiti SC Light" charset="-122"/>
                <a:sym typeface="System Font Regular" charset="0"/>
              </a:defRPr>
            </a:lvl9pPr>
          </a:lstStyle>
          <a:p>
            <a:pPr eaLnBrk="1" hangingPunct="1"/>
            <a:endParaRPr lang="it-IT" altLang="it-IT" sz="2953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F3F5481-DD15-412F-9E13-9127247B732C}"/>
              </a:ext>
            </a:extLst>
          </p:cNvPr>
          <p:cNvSpPr txBox="1"/>
          <p:nvPr/>
        </p:nvSpPr>
        <p:spPr>
          <a:xfrm>
            <a:off x="2500745" y="1399708"/>
            <a:ext cx="719050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APP SPAZIO SCUOLA: paga online</a:t>
            </a: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47827E10-76DB-4904-8846-A7E83F170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95" y="176367"/>
            <a:ext cx="2531297" cy="1188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15484BD-B8A8-46A4-98E9-8E139F5B7E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159" t="10485" r="37159" b="9071"/>
          <a:stretch/>
        </p:blipFill>
        <p:spPr>
          <a:xfrm>
            <a:off x="803564" y="2122786"/>
            <a:ext cx="2531297" cy="445777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3723924-EEF9-40F2-A341-2F28C6D7A38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705" t="10283" r="36704" b="8869"/>
          <a:stretch/>
        </p:blipFill>
        <p:spPr>
          <a:xfrm>
            <a:off x="3962400" y="2122786"/>
            <a:ext cx="2607795" cy="445776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4725291B-E96D-446B-9986-4F79ACF1924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1022" t="38983" r="40964" b="13518"/>
          <a:stretch/>
        </p:blipFill>
        <p:spPr>
          <a:xfrm>
            <a:off x="7281495" y="2122786"/>
            <a:ext cx="2196244" cy="325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13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2F6FD226-1B4E-4DFB-BA5D-58F4BE5F2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" b="18669"/>
          <a:stretch>
            <a:fillRect/>
          </a:stretch>
        </p:blipFill>
        <p:spPr bwMode="auto">
          <a:xfrm>
            <a:off x="10189040" y="6094512"/>
            <a:ext cx="1674713" cy="55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>
            <a:extLst>
              <a:ext uri="{FF2B5EF4-FFF2-40B4-BE49-F238E27FC236}">
                <a16:creationId xmlns:a16="http://schemas.microsoft.com/office/drawing/2014/main" id="{A7B2486E-C025-4DA0-AF54-7D69085EA9B8}"/>
              </a:ext>
            </a:extLst>
          </p:cNvPr>
          <p:cNvSpPr>
            <a:spLocks/>
          </p:cNvSpPr>
          <p:nvPr/>
        </p:nvSpPr>
        <p:spPr bwMode="auto">
          <a:xfrm>
            <a:off x="496772" y="277444"/>
            <a:ext cx="11366981" cy="104199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System Font Regular" charset="0"/>
                <a:ea typeface="Heiti SC Light" charset="-122"/>
                <a:sym typeface="System Font Regular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System Font Regular" charset="0"/>
                <a:ea typeface="Heiti SC Light" charset="-122"/>
                <a:sym typeface="System Font Regular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System Font Regular" charset="0"/>
                <a:ea typeface="Heiti SC Light" charset="-122"/>
                <a:sym typeface="System Font Regular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System Font Regular" charset="0"/>
                <a:ea typeface="Heiti SC Light" charset="-122"/>
                <a:sym typeface="System Font Regular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System Font Regular" charset="0"/>
                <a:ea typeface="Heiti SC Light" charset="-122"/>
                <a:sym typeface="System Font Regular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System Font Regular" charset="0"/>
                <a:ea typeface="Heiti SC Light" charset="-122"/>
                <a:sym typeface="System Font Regular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System Font Regular" charset="0"/>
                <a:ea typeface="Heiti SC Light" charset="-122"/>
                <a:sym typeface="System Font Regular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System Font Regular" charset="0"/>
                <a:ea typeface="Heiti SC Light" charset="-122"/>
                <a:sym typeface="System Font Regular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System Font Regular" charset="0"/>
                <a:ea typeface="Heiti SC Light" charset="-122"/>
                <a:sym typeface="System Font Regular" charset="0"/>
              </a:defRPr>
            </a:lvl9pPr>
          </a:lstStyle>
          <a:p>
            <a:pPr eaLnBrk="1" hangingPunct="1"/>
            <a:endParaRPr lang="it-IT" altLang="it-IT" sz="2953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77615AD-2763-4A3A-B3E0-6F7B71969637}"/>
              </a:ext>
            </a:extLst>
          </p:cNvPr>
          <p:cNvSpPr txBox="1"/>
          <p:nvPr/>
        </p:nvSpPr>
        <p:spPr>
          <a:xfrm>
            <a:off x="2859141" y="1402711"/>
            <a:ext cx="719050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APP SPAZIO SCUOLA: </a:t>
            </a:r>
          </a:p>
          <a:p>
            <a:pPr algn="ctr"/>
            <a:r>
              <a:rPr lang="it-IT" sz="2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paga online - Scelta Modalità</a:t>
            </a: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A0B43439-50E2-4B41-82F3-A818CAB83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95" y="176367"/>
            <a:ext cx="2531297" cy="1188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050C4B4-6C76-468F-99BD-A22EEA9566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045" t="10284" r="36932" b="9071"/>
          <a:stretch/>
        </p:blipFill>
        <p:spPr>
          <a:xfrm>
            <a:off x="1357747" y="1628764"/>
            <a:ext cx="2842006" cy="4951792"/>
          </a:xfrm>
          <a:prstGeom prst="rect">
            <a:avLst/>
          </a:prstGeom>
        </p:spPr>
      </p:pic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1C8528B6-C768-4399-939B-848198C86C4D}"/>
              </a:ext>
            </a:extLst>
          </p:cNvPr>
          <p:cNvSpPr/>
          <p:nvPr/>
        </p:nvSpPr>
        <p:spPr>
          <a:xfrm>
            <a:off x="3976255" y="3429000"/>
            <a:ext cx="2313709" cy="242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5B318852-A20A-4AD7-98E5-F90BA6483D67}"/>
              </a:ext>
            </a:extLst>
          </p:cNvPr>
          <p:cNvSpPr/>
          <p:nvPr/>
        </p:nvSpPr>
        <p:spPr>
          <a:xfrm>
            <a:off x="3976255" y="4119609"/>
            <a:ext cx="2313709" cy="242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4B510D0C-0688-4880-B95A-047971BED254}"/>
              </a:ext>
            </a:extLst>
          </p:cNvPr>
          <p:cNvSpPr/>
          <p:nvPr/>
        </p:nvSpPr>
        <p:spPr>
          <a:xfrm>
            <a:off x="3976255" y="4883550"/>
            <a:ext cx="2313709" cy="242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21F03E7-9FB3-453E-B173-5D25EAF655A3}"/>
              </a:ext>
            </a:extLst>
          </p:cNvPr>
          <p:cNvSpPr txBox="1"/>
          <p:nvPr/>
        </p:nvSpPr>
        <p:spPr>
          <a:xfrm>
            <a:off x="6454396" y="2547305"/>
            <a:ext cx="45720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1"/>
                </a:solidFill>
              </a:rPr>
              <a:t>Dopo l’inserimento dati della carta viene proposto il PSP con commissione minore e finalizzazione pagamento. Possibilità poi di salvare il metodo preferito di pagamento.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1F302F5-A018-48BC-A5D0-20FF1A83F7ED}"/>
              </a:ext>
            </a:extLst>
          </p:cNvPr>
          <p:cNvSpPr txBox="1"/>
          <p:nvPr/>
        </p:nvSpPr>
        <p:spPr>
          <a:xfrm>
            <a:off x="6454396" y="3936085"/>
            <a:ext cx="4073236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1"/>
                </a:solidFill>
              </a:rPr>
              <a:t>Dopo aver scelto il PSP potete procedere al pagamento salvando oppure no il metodo di pagamento predefinito e poi seguire il processo proposto a seconda del PSP prescelto</a:t>
            </a:r>
          </a:p>
        </p:txBody>
      </p:sp>
    </p:spTree>
    <p:extLst>
      <p:ext uri="{BB962C8B-B14F-4D97-AF65-F5344CB8AC3E}">
        <p14:creationId xmlns:p14="http://schemas.microsoft.com/office/powerpoint/2010/main" val="3552142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3C8DDE05-50BC-4393-AC8D-E680C686B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" b="18669"/>
          <a:stretch>
            <a:fillRect/>
          </a:stretch>
        </p:blipFill>
        <p:spPr bwMode="auto">
          <a:xfrm>
            <a:off x="10189040" y="6094512"/>
            <a:ext cx="1674713" cy="55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>
            <a:extLst>
              <a:ext uri="{FF2B5EF4-FFF2-40B4-BE49-F238E27FC236}">
                <a16:creationId xmlns:a16="http://schemas.microsoft.com/office/drawing/2014/main" id="{2887887F-CC00-4C4B-8C40-7CACEFDA1748}"/>
              </a:ext>
            </a:extLst>
          </p:cNvPr>
          <p:cNvSpPr>
            <a:spLocks/>
          </p:cNvSpPr>
          <p:nvPr/>
        </p:nvSpPr>
        <p:spPr bwMode="auto">
          <a:xfrm>
            <a:off x="496772" y="277444"/>
            <a:ext cx="11366981" cy="104199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System Font Regular" charset="0"/>
                <a:ea typeface="Heiti SC Light" charset="-122"/>
                <a:sym typeface="System Font Regular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System Font Regular" charset="0"/>
                <a:ea typeface="Heiti SC Light" charset="-122"/>
                <a:sym typeface="System Font Regular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System Font Regular" charset="0"/>
                <a:ea typeface="Heiti SC Light" charset="-122"/>
                <a:sym typeface="System Font Regular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System Font Regular" charset="0"/>
                <a:ea typeface="Heiti SC Light" charset="-122"/>
                <a:sym typeface="System Font Regular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System Font Regular" charset="0"/>
                <a:ea typeface="Heiti SC Light" charset="-122"/>
                <a:sym typeface="System Font Regular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System Font Regular" charset="0"/>
                <a:ea typeface="Heiti SC Light" charset="-122"/>
                <a:sym typeface="System Font Regular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System Font Regular" charset="0"/>
                <a:ea typeface="Heiti SC Light" charset="-122"/>
                <a:sym typeface="System Font Regular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System Font Regular" charset="0"/>
                <a:ea typeface="Heiti SC Light" charset="-122"/>
                <a:sym typeface="System Font Regular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System Font Regular" charset="0"/>
                <a:ea typeface="Heiti SC Light" charset="-122"/>
                <a:sym typeface="System Font Regular" charset="0"/>
              </a:defRPr>
            </a:lvl9pPr>
          </a:lstStyle>
          <a:p>
            <a:pPr eaLnBrk="1" hangingPunct="1"/>
            <a:endParaRPr lang="it-IT" altLang="it-IT" sz="2953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597D37B-B78D-4E34-AB79-464C6735A758}"/>
              </a:ext>
            </a:extLst>
          </p:cNvPr>
          <p:cNvSpPr txBox="1"/>
          <p:nvPr/>
        </p:nvSpPr>
        <p:spPr>
          <a:xfrm>
            <a:off x="2500745" y="1399708"/>
            <a:ext cx="719050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APP SPAZIO SCUOLA: paga presso PSP</a:t>
            </a: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27A5B704-B9FF-4B1D-89BF-8DEA9C3AC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95" y="176367"/>
            <a:ext cx="2531297" cy="1188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D67BED8-DAFA-4420-97E7-40A2DF63F29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705" t="10283" r="36818" b="9273"/>
          <a:stretch/>
        </p:blipFill>
        <p:spPr>
          <a:xfrm>
            <a:off x="766027" y="1938317"/>
            <a:ext cx="2733761" cy="4669686"/>
          </a:xfrm>
          <a:prstGeom prst="rect">
            <a:avLst/>
          </a:prstGeom>
        </p:spPr>
      </p:pic>
      <p:sp>
        <p:nvSpPr>
          <p:cNvPr id="7" name="Ovale 6">
            <a:extLst>
              <a:ext uri="{FF2B5EF4-FFF2-40B4-BE49-F238E27FC236}">
                <a16:creationId xmlns:a16="http://schemas.microsoft.com/office/drawing/2014/main" id="{90F69BCC-E897-49B1-BA66-FF7473680E51}"/>
              </a:ext>
            </a:extLst>
          </p:cNvPr>
          <p:cNvSpPr/>
          <p:nvPr/>
        </p:nvSpPr>
        <p:spPr>
          <a:xfrm>
            <a:off x="1386348" y="4169921"/>
            <a:ext cx="1114397" cy="697046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1A461241-2B30-4916-9AFB-CE49C54CC742}"/>
              </a:ext>
            </a:extLst>
          </p:cNvPr>
          <p:cNvSpPr/>
          <p:nvPr/>
        </p:nvSpPr>
        <p:spPr>
          <a:xfrm>
            <a:off x="2963254" y="4397216"/>
            <a:ext cx="1874217" cy="2780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244928E-5739-41AB-9ABE-98D5EFA717A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7176" t="10203" r="37179" b="15138"/>
          <a:stretch/>
        </p:blipFill>
        <p:spPr>
          <a:xfrm>
            <a:off x="5026949" y="1916682"/>
            <a:ext cx="2849398" cy="4663874"/>
          </a:xfrm>
          <a:prstGeom prst="rect">
            <a:avLst/>
          </a:prstGeom>
        </p:spPr>
      </p:pic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474C0AAB-BE1F-4F50-9912-ADBE6E0180B0}"/>
              </a:ext>
            </a:extLst>
          </p:cNvPr>
          <p:cNvSpPr/>
          <p:nvPr/>
        </p:nvSpPr>
        <p:spPr>
          <a:xfrm>
            <a:off x="7581046" y="5541986"/>
            <a:ext cx="1142962" cy="3277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B5A0824-323C-4193-8E68-5B2ACFFBF674}"/>
              </a:ext>
            </a:extLst>
          </p:cNvPr>
          <p:cNvSpPr txBox="1"/>
          <p:nvPr/>
        </p:nvSpPr>
        <p:spPr>
          <a:xfrm>
            <a:off x="8821319" y="4919684"/>
            <a:ext cx="2604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Arriva un avviso di pagamento via email.</a:t>
            </a:r>
          </a:p>
        </p:txBody>
      </p:sp>
    </p:spTree>
    <p:extLst>
      <p:ext uri="{BB962C8B-B14F-4D97-AF65-F5344CB8AC3E}">
        <p14:creationId xmlns:p14="http://schemas.microsoft.com/office/powerpoint/2010/main" val="32611234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105</Words>
  <Application>Microsoft Office PowerPoint</Application>
  <PresentationFormat>Widescreen</PresentationFormat>
  <Paragraphs>11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System Font Regular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Valeria Mureddu</dc:creator>
  <cp:lastModifiedBy>Valeria Mureddu</cp:lastModifiedBy>
  <cp:revision>3</cp:revision>
  <dcterms:created xsi:type="dcterms:W3CDTF">2020-09-03T10:22:57Z</dcterms:created>
  <dcterms:modified xsi:type="dcterms:W3CDTF">2020-10-15T09:34:18Z</dcterms:modified>
</cp:coreProperties>
</file>